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06807-62B0-4FEC-B38D-8E1534626B24}" v="58" dt="2022-02-22T07:25:37.750"/>
    <p1510:client id="{58131B13-AAB5-4B36-950A-038E48075E93}" v="419" dt="2022-02-16T15:17:35.306"/>
    <p1510:client id="{AABD7D1D-C07F-4C32-9E43-CB88CE7F247F}" v="48" dt="2022-02-25T06:11:51.4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1AB1FC5A-6AE4-4E85-AAA7-CCD49113B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46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внутренни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F8B4D4D-2609-4F90-9D2B-A63273D28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CA4EBEEF-547D-44D6-B898-6191DB79DB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0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053F7826-DD89-41EC-815A-CBBD3FFD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4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0EBA2CB-B0F4-419F-B94B-85F2AFD96E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80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FFDD573-5215-403A-A892-F8C256A50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46E6392-E895-4D83-8A69-E02599D3B1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17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CE23D38-7BE1-4EA0-92BA-84B10D23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29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B9BE562-B8AD-48E6-9194-4C98A472A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28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9B00998-FB99-4B62-AE16-CB79D8CFA4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645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C72F220F-C52F-457F-98C2-A3B3937C9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29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3D5C5C5A-B1BC-4806-99D5-16785FF05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303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8E36758B-FD7F-4B10-B9A8-120ACE9EF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891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198</cp:revision>
  <dcterms:created xsi:type="dcterms:W3CDTF">2022-02-16T14:16:06Z</dcterms:created>
  <dcterms:modified xsi:type="dcterms:W3CDTF">2022-02-25T09:36:44Z</dcterms:modified>
</cp:coreProperties>
</file>